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785" r:id="rId2"/>
  </p:sldMasterIdLst>
  <p:notesMasterIdLst>
    <p:notesMasterId r:id="rId122"/>
  </p:notesMasterIdLst>
  <p:handoutMasterIdLst>
    <p:handoutMasterId r:id="rId123"/>
  </p:handoutMasterIdLst>
  <p:sldIdLst>
    <p:sldId id="541" r:id="rId3"/>
    <p:sldId id="429" r:id="rId4"/>
    <p:sldId id="430" r:id="rId5"/>
    <p:sldId id="431" r:id="rId6"/>
    <p:sldId id="432" r:id="rId7"/>
    <p:sldId id="551" r:id="rId8"/>
    <p:sldId id="433" r:id="rId9"/>
    <p:sldId id="434" r:id="rId10"/>
    <p:sldId id="435" r:id="rId11"/>
    <p:sldId id="436" r:id="rId12"/>
    <p:sldId id="437" r:id="rId13"/>
    <p:sldId id="438" r:id="rId14"/>
    <p:sldId id="439" r:id="rId15"/>
    <p:sldId id="440" r:id="rId16"/>
    <p:sldId id="441" r:id="rId17"/>
    <p:sldId id="442" r:id="rId18"/>
    <p:sldId id="443" r:id="rId19"/>
    <p:sldId id="444" r:id="rId20"/>
    <p:sldId id="445" r:id="rId21"/>
    <p:sldId id="547" r:id="rId22"/>
    <p:sldId id="446" r:id="rId23"/>
    <p:sldId id="546" r:id="rId24"/>
    <p:sldId id="548" r:id="rId25"/>
    <p:sldId id="449" r:id="rId26"/>
    <p:sldId id="450" r:id="rId27"/>
    <p:sldId id="451" r:id="rId28"/>
    <p:sldId id="452" r:id="rId29"/>
    <p:sldId id="453" r:id="rId30"/>
    <p:sldId id="454" r:id="rId31"/>
    <p:sldId id="455" r:id="rId32"/>
    <p:sldId id="456" r:id="rId33"/>
    <p:sldId id="457" r:id="rId34"/>
    <p:sldId id="458" r:id="rId35"/>
    <p:sldId id="459" r:id="rId36"/>
    <p:sldId id="460" r:id="rId37"/>
    <p:sldId id="461" r:id="rId38"/>
    <p:sldId id="462" r:id="rId39"/>
    <p:sldId id="463" r:id="rId40"/>
    <p:sldId id="464" r:id="rId41"/>
    <p:sldId id="465" r:id="rId42"/>
    <p:sldId id="466" r:id="rId43"/>
    <p:sldId id="467" r:id="rId44"/>
    <p:sldId id="468" r:id="rId45"/>
    <p:sldId id="469" r:id="rId46"/>
    <p:sldId id="470" r:id="rId47"/>
    <p:sldId id="471" r:id="rId48"/>
    <p:sldId id="472" r:id="rId49"/>
    <p:sldId id="473" r:id="rId50"/>
    <p:sldId id="474" r:id="rId51"/>
    <p:sldId id="475" r:id="rId52"/>
    <p:sldId id="476" r:id="rId53"/>
    <p:sldId id="477" r:id="rId54"/>
    <p:sldId id="478" r:id="rId55"/>
    <p:sldId id="479" r:id="rId56"/>
    <p:sldId id="480" r:id="rId57"/>
    <p:sldId id="481" r:id="rId58"/>
    <p:sldId id="482" r:id="rId59"/>
    <p:sldId id="483" r:id="rId60"/>
    <p:sldId id="484" r:id="rId61"/>
    <p:sldId id="485" r:id="rId62"/>
    <p:sldId id="486" r:id="rId63"/>
    <p:sldId id="487" r:id="rId64"/>
    <p:sldId id="488" r:id="rId65"/>
    <p:sldId id="489" r:id="rId66"/>
    <p:sldId id="490" r:id="rId67"/>
    <p:sldId id="491" r:id="rId68"/>
    <p:sldId id="492" r:id="rId69"/>
    <p:sldId id="493" r:id="rId70"/>
    <p:sldId id="494" r:id="rId71"/>
    <p:sldId id="495" r:id="rId72"/>
    <p:sldId id="496" r:id="rId73"/>
    <p:sldId id="497" r:id="rId74"/>
    <p:sldId id="498" r:id="rId75"/>
    <p:sldId id="499" r:id="rId76"/>
    <p:sldId id="500" r:id="rId77"/>
    <p:sldId id="501" r:id="rId78"/>
    <p:sldId id="502" r:id="rId79"/>
    <p:sldId id="543" r:id="rId80"/>
    <p:sldId id="503" r:id="rId81"/>
    <p:sldId id="504" r:id="rId82"/>
    <p:sldId id="505" r:id="rId83"/>
    <p:sldId id="506" r:id="rId84"/>
    <p:sldId id="507" r:id="rId85"/>
    <p:sldId id="508" r:id="rId86"/>
    <p:sldId id="509" r:id="rId87"/>
    <p:sldId id="510" r:id="rId88"/>
    <p:sldId id="511" r:id="rId89"/>
    <p:sldId id="512" r:id="rId90"/>
    <p:sldId id="513" r:id="rId91"/>
    <p:sldId id="514" r:id="rId92"/>
    <p:sldId id="515" r:id="rId93"/>
    <p:sldId id="516" r:id="rId94"/>
    <p:sldId id="517" r:id="rId95"/>
    <p:sldId id="518" r:id="rId96"/>
    <p:sldId id="519" r:id="rId97"/>
    <p:sldId id="520" r:id="rId98"/>
    <p:sldId id="521" r:id="rId99"/>
    <p:sldId id="522" r:id="rId100"/>
    <p:sldId id="523" r:id="rId101"/>
    <p:sldId id="524" r:id="rId102"/>
    <p:sldId id="525" r:id="rId103"/>
    <p:sldId id="526" r:id="rId104"/>
    <p:sldId id="527" r:id="rId105"/>
    <p:sldId id="528" r:id="rId106"/>
    <p:sldId id="529" r:id="rId107"/>
    <p:sldId id="530" r:id="rId108"/>
    <p:sldId id="531" r:id="rId109"/>
    <p:sldId id="532" r:id="rId110"/>
    <p:sldId id="533" r:id="rId111"/>
    <p:sldId id="534" r:id="rId112"/>
    <p:sldId id="535" r:id="rId113"/>
    <p:sldId id="536" r:id="rId114"/>
    <p:sldId id="537" r:id="rId115"/>
    <p:sldId id="539" r:id="rId116"/>
    <p:sldId id="540" r:id="rId117"/>
    <p:sldId id="545" r:id="rId118"/>
    <p:sldId id="542" r:id="rId119"/>
    <p:sldId id="549" r:id="rId120"/>
    <p:sldId id="550" r:id="rId121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024" autoAdjust="0"/>
  </p:normalViewPr>
  <p:slideViewPr>
    <p:cSldViewPr snapToGrid="0">
      <p:cViewPr>
        <p:scale>
          <a:sx n="100" d="100"/>
          <a:sy n="100" d="100"/>
        </p:scale>
        <p:origin x="-18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20" Type="http://schemas.openxmlformats.org/officeDocument/2006/relationships/slide" Target="slides/slide118.xml"/><Relationship Id="rId121" Type="http://schemas.openxmlformats.org/officeDocument/2006/relationships/slide" Target="slides/slide119.xml"/><Relationship Id="rId122" Type="http://schemas.openxmlformats.org/officeDocument/2006/relationships/notesMaster" Target="notesMasters/notesMaster1.xml"/><Relationship Id="rId123" Type="http://schemas.openxmlformats.org/officeDocument/2006/relationships/handoutMaster" Target="handoutMasters/handoutMaster1.xml"/><Relationship Id="rId124" Type="http://schemas.openxmlformats.org/officeDocument/2006/relationships/printerSettings" Target="printerSettings/printerSettings1.bin"/><Relationship Id="rId125" Type="http://schemas.openxmlformats.org/officeDocument/2006/relationships/presProps" Target="presProps.xml"/><Relationship Id="rId126" Type="http://schemas.openxmlformats.org/officeDocument/2006/relationships/viewProps" Target="viewProps.xml"/><Relationship Id="rId127" Type="http://schemas.openxmlformats.org/officeDocument/2006/relationships/theme" Target="theme/theme1.xml"/><Relationship Id="rId128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00" Type="http://schemas.openxmlformats.org/officeDocument/2006/relationships/slide" Target="slides/slide98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slide" Target="slides/slide112.xml"/><Relationship Id="rId115" Type="http://schemas.openxmlformats.org/officeDocument/2006/relationships/slide" Target="slides/slide113.xml"/><Relationship Id="rId116" Type="http://schemas.openxmlformats.org/officeDocument/2006/relationships/slide" Target="slides/slide114.xml"/><Relationship Id="rId117" Type="http://schemas.openxmlformats.org/officeDocument/2006/relationships/slide" Target="slides/slide115.xml"/><Relationship Id="rId118" Type="http://schemas.openxmlformats.org/officeDocument/2006/relationships/slide" Target="slides/slide116.xml"/><Relationship Id="rId119" Type="http://schemas.openxmlformats.org/officeDocument/2006/relationships/slide" Target="slides/slide1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8F88C59-319B-4332-9A1D-2A62CFCB00D8}" type="datetimeFigureOut">
              <a:rPr lang="en-US" smtClean="0"/>
              <a:pPr/>
              <a:t>4/17/15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16A41B8-7DC3-4DB6-84E4-E105629EAA3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38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968B300D-05F0-4B43-940D-46DED5A791AD}" type="datetimeFigureOut">
              <a:rPr lang="en-US" smtClean="0"/>
              <a:pPr/>
              <a:t>4/17/15</a:t>
            </a:fld>
            <a:endParaRPr lang="en-US" dirty="0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 dirty="0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9B26CD33-4337-4529-948A-94F6960B23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63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106</a:t>
            </a:fld>
            <a:endParaRPr lang="en-US" dirty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107</a:t>
            </a:fld>
            <a:endParaRPr lang="en-US" dirty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108</a:t>
            </a:fld>
            <a:endParaRPr lang="en-US" dirty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109</a:t>
            </a:fld>
            <a:endParaRPr lang="en-US" dirty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110</a:t>
            </a:fld>
            <a:endParaRPr lang="en-US" dirty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111</a:t>
            </a:fld>
            <a:endParaRPr lang="en-US" dirty="0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112</a:t>
            </a:fld>
            <a:endParaRPr lang="en-US" dirty="0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113</a:t>
            </a:fld>
            <a:endParaRPr lang="en-US" dirty="0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114</a:t>
            </a:fld>
            <a:endParaRPr lang="en-US" dirty="0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115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116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46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49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61</a:t>
            </a:fld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62</a:t>
            </a:fld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63</a:t>
            </a:fld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64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65</a:t>
            </a:fld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67</a:t>
            </a:fld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68</a:t>
            </a:fld>
            <a:endParaRPr 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69</a:t>
            </a:fld>
            <a:endParaRPr lang="en-US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70</a:t>
            </a:fld>
            <a:endParaRPr lang="en-US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71</a:t>
            </a:fld>
            <a:endParaRPr lang="en-US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72</a:t>
            </a:fld>
            <a:endParaRPr lang="en-US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73</a:t>
            </a:fld>
            <a:endParaRPr lang="en-US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74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75</a:t>
            </a:fld>
            <a:endParaRPr lang="en-US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76</a:t>
            </a:fld>
            <a:endParaRPr lang="en-US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77</a:t>
            </a:fld>
            <a:endParaRPr lang="en-US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79</a:t>
            </a:fld>
            <a:endParaRPr lang="en-US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80</a:t>
            </a:fld>
            <a:endParaRPr lang="en-US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81</a:t>
            </a:fld>
            <a:endParaRPr lang="en-US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82</a:t>
            </a:fld>
            <a:endParaRPr lang="en-US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83</a:t>
            </a:fld>
            <a:endParaRPr lang="en-US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84</a:t>
            </a:fld>
            <a:endParaRPr lang="en-US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85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86</a:t>
            </a:fld>
            <a:endParaRPr lang="en-US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87</a:t>
            </a:fld>
            <a:endParaRPr lang="en-US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88</a:t>
            </a:fld>
            <a:endParaRPr lang="en-US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89</a:t>
            </a:fld>
            <a:endParaRPr lang="en-US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90</a:t>
            </a:fld>
            <a:endParaRPr lang="en-US"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91</a:t>
            </a:fld>
            <a:endParaRPr lang="en-US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92</a:t>
            </a:fld>
            <a:endParaRPr lang="en-US" dirty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93</a:t>
            </a:fld>
            <a:endParaRPr lang="en-US" dirty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94</a:t>
            </a:fld>
            <a:endParaRPr lang="en-US" dirty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95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96</a:t>
            </a:fld>
            <a:endParaRPr lang="en-US" dirty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97</a:t>
            </a:fld>
            <a:endParaRPr lang="en-US" dirty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98</a:t>
            </a:fld>
            <a:endParaRPr lang="en-US" dirty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99</a:t>
            </a:fld>
            <a:endParaRPr lang="en-US" dirty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100</a:t>
            </a:fld>
            <a:endParaRPr lang="en-US" dirty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101</a:t>
            </a:fld>
            <a:endParaRPr lang="en-US" dirty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102</a:t>
            </a:fld>
            <a:endParaRPr lang="en-US" dirty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103</a:t>
            </a:fld>
            <a:endParaRPr lang="en-US" dirty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104</a:t>
            </a:fld>
            <a:endParaRPr lang="en-US" dirty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105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date and other details</a:t>
            </a:r>
            <a:endParaRPr lang="en-US" dirty="0"/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Drag picture to placeholder or click icon to add</a:t>
            </a:r>
            <a:endParaRPr lang="en-US" sz="2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picture to placeholder or click icon to add</a:t>
            </a:r>
            <a:endParaRPr lang="en-US" i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B2EC6F-6501-4E04-BD6C-A8A6CABB2C5B}" type="datetimeFigureOut">
              <a:rPr lang="en-US" smtClean="0"/>
              <a:pPr/>
              <a:t>4/17/15</a:t>
            </a:fld>
            <a:endParaRPr lang="en-US" dirty="0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45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C6F-6501-4E04-BD6C-A8A6CABB2C5B}" type="datetimeFigureOut">
              <a:rPr lang="en-US" smtClean="0"/>
              <a:pPr/>
              <a:t>4/17/15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6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68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08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36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09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30319-A703-DD40-BAB0-60E904C90742}" type="datetimeFigureOut">
              <a:rPr lang="en-US" smtClean="0"/>
              <a:t>4/17/15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9F77B-82F6-4540-BBEB-CFB3DF5F76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8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 dirty="0" smtClean="0"/>
              <a:t>Drag picture to placeholder or click icon to add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70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23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73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02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 smtClean="0"/>
              <a:t>Click to add photo album title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date and other details</a:t>
            </a:r>
            <a:endParaRPr lang="en-US" dirty="0"/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Drag picture to placeholder or click icon to add</a:t>
            </a:r>
            <a:endParaRPr lang="en-US" sz="2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dirty="0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dirty="0" smtClean="0"/>
              <a:t>Click icon</a:t>
            </a:r>
            <a:r>
              <a:rPr lang="en-US" i="0" baseline="0" dirty="0" smtClean="0"/>
              <a:t> to add </a:t>
            </a:r>
            <a:r>
              <a:rPr lang="en-US" i="0" dirty="0" smtClean="0"/>
              <a:t>full page picture</a:t>
            </a:r>
            <a:endParaRPr lang="en-US" i="0" baseline="0" dirty="0" smtClean="0"/>
          </a:p>
          <a:p>
            <a:pPr marL="0" marR="0" indent="0"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 smtClean="0"/>
          </a:p>
          <a:p>
            <a:pPr algn="ctr">
              <a:buFontTx/>
              <a:buNone/>
            </a:pPr>
            <a:endParaRPr lang="en-US" i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Drag picture to placeholder or click icon to add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Drag picture to placeholder or click icon to add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>
            <a:extLst/>
          </a:lstStyle>
          <a:p>
            <a:pPr algn="ctr">
              <a:buFontTx/>
              <a:buNone/>
            </a:pPr>
            <a:r>
              <a:rPr lang="en-US" sz="2000" dirty="0" smtClean="0"/>
              <a:t>Drag picture to placeholder or click icon to add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dirty="0" smtClean="0"/>
              <a:t>Drag picture to placeholder or click icon to add</a:t>
            </a:r>
            <a:endParaRPr lang="en-US" sz="2400" i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dirty="0" smtClean="0"/>
              <a:t>Drag picture to placeholder or click icon to add</a:t>
            </a:r>
            <a:endParaRPr lang="en-US" i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 dirty="0" smtClean="0"/>
              <a:t>Drag picture to placeholder or click icon to add</a:t>
            </a:r>
            <a:endParaRPr lang="en-US" i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dirty="0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dirty="0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en-US" noProof="1" smtClean="0"/>
              <a:t>Click to edit Master title style</a:t>
            </a:r>
            <a:endParaRPr lang="en-US" dirty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/>
            <a:r>
              <a:rPr lang="en-US" noProof="1" smtClean="0"/>
              <a:t>Click to 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4/17/15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0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01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02.jp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03.JP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04.jp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05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06.jp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07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08.JP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09.JP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11.jpe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12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13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14.jpe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15.jp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16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0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1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3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4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6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9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1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2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4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5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6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7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8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9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1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2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3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4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5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6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8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79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1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2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3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4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5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6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7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8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9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9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1.jp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2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3.jp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94.jp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95.jp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96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7.jp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8.jp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9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0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UNERAL Mixdown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36800" y="1727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3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b.Graduat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0"/>
            <a:ext cx="4415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j.wedd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4531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4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k.Christm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24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m.compu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788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m.Marion-2008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3" y="0"/>
            <a:ext cx="8683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7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o.FRETWELL-MarionAtPrincet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0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p.FRETWELL-Mar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85800"/>
            <a:ext cx="3663472" cy="549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3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r.D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06" y="0"/>
            <a:ext cx="6107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4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a.kath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2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b.pe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9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c.Gayle Eld-Marion's 95th birthda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88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7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c-MarionFretwell-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67" y="0"/>
            <a:ext cx="5355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000">
        <p:fade/>
      </p:transition>
    </mc:Choice>
    <mc:Fallback xmlns="">
      <p:transition xmlns:p14="http://schemas.microsoft.com/office/powerpoint/2010/main" spd="slow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d.95t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95400"/>
            <a:ext cx="6096000" cy="482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1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e.FRETWELL-Marion-2013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74" y="0"/>
            <a:ext cx="65045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3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f.FRETWELL-Marion-2013-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8541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3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g.FRETWELL-Marion-2013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108"/>
            <a:ext cx="9144000" cy="657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8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b.Dad-2-2015 (3)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53705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46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6c.Dad-2-2015 lighten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8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910" advClick="0" advTm="3000">
        <p:fade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c.Dad-2-2015 (4).jp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 grainSize="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154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10" advClick="0" advTm="3000">
        <p:fade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05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3000">
        <p:fade/>
      </p:transition>
    </mc:Choice>
    <mc:Fallback xmlns="">
      <p:transition xmlns:p14="http://schemas.microsoft.com/office/powerpoint/2010/main" spd="slow" advClick="0" advTm="3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92100" y="774700"/>
            <a:ext cx="8420100" cy="5397500"/>
          </a:xfrm>
        </p:spPr>
        <p:txBody>
          <a:bodyPr/>
          <a:lstStyle/>
          <a:p>
            <a:pPr algn="l"/>
            <a:r>
              <a:rPr 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“I</a:t>
            </a:r>
            <a:r>
              <a:rPr 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4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have wandered the zigzag path of gossip, remembrance, dream, to say that the fathering of sons is the lifelong work of man; … and to rebeget, in all kindred love, the father who so fathered me.”   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merican Typewriter"/>
                <a:cs typeface="American Typewriter"/>
              </a:rPr>
              <a:t>John Stewart Carter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11664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300" advClick="0" advTm="10500">
        <p:fade/>
      </p:transition>
    </mc:Choice>
    <mc:Fallback xmlns="">
      <p:transition xmlns:p14="http://schemas.microsoft.com/office/powerpoint/2010/main" spd="slow" advClick="0" advTm="10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363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9999000">
        <p:fade/>
      </p:transition>
    </mc:Choice>
    <mc:Fallback xmlns="">
      <p:transition xmlns:p14="http://schemas.microsoft.com/office/powerpoint/2010/main" spd="slow" advClick="0" advTm="9999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d-FRETWELL-Marion&amp;William 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81000"/>
            <a:ext cx="3977878" cy="620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a-FRETWELL-Sam,Marion,Allen,Bob,Elbert-abt194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14400"/>
            <a:ext cx="6858000" cy="500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7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b-FRETWELL-Elbert,Allen,Sam,Marion-abt19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569"/>
            <a:ext cx="9144000" cy="605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c-FRETWELL-William&amp;Fannie'sNineChildren-abt19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848"/>
            <a:ext cx="9144000" cy="643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d-FRETWELL-Bob,Elbert,Allen,Marion,Sam-195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80" y="761999"/>
            <a:ext cx="7928619" cy="562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e-FRETWELL-Bob,Allen,Elbert,Marion-19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8531038" cy="5257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954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a-MarionPearlWedd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1262"/>
            <a:ext cx="4758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1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c.wedd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0"/>
            <a:ext cx="41602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6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.Lamb Bott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4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fade/>
      </p:transition>
    </mc:Choice>
    <mc:Fallback xmlns="">
      <p:transition xmlns:p14="http://schemas.microsoft.com/office/powerpoint/2010/main" spd="slow" advClick="0" advTm="12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uise.2.m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299" y="0"/>
            <a:ext cx="30134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1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>
        <p:fade/>
      </p:transition>
    </mc:Choice>
    <mc:Fallback xmlns="">
      <p:transition xmlns:p14="http://schemas.microsoft.com/office/powerpoint/2010/main" spd="slow" advClick="0" advTm="2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uise.8.m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15" y="0"/>
            <a:ext cx="4548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9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>
        <p:fade/>
      </p:transition>
    </mc:Choice>
    <mc:Fallback xmlns="">
      <p:transition xmlns:p14="http://schemas.microsoft.com/office/powerpoint/2010/main" spd="slow" advClick="0" advTm="2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ETWELL-Marion&amp;Pearl,Louise,inParma.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202" y="0"/>
            <a:ext cx="40901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3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>
        <p:fade/>
      </p:transition>
    </mc:Choice>
    <mc:Fallback xmlns="">
      <p:transition xmlns:p14="http://schemas.microsoft.com/office/powerpoint/2010/main" spd="slow" advClick="0" advTm="2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eb194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131" y="0"/>
            <a:ext cx="49979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1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>
        <p:fade/>
      </p:transition>
    </mc:Choice>
    <mc:Fallback xmlns="">
      <p:transition xmlns:p14="http://schemas.microsoft.com/office/powerpoint/2010/main" spd="slow" advClick="0" advTm="2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b.DadLouiseMarvMom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191"/>
            <a:ext cx="9144000" cy="611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dFou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81000"/>
            <a:ext cx="4310458" cy="596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2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eTri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04800"/>
            <a:ext cx="4112807" cy="641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a.Emmanuel Assmb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5400"/>
            <a:ext cx="4570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b.Emmanue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862"/>
            <a:ext cx="4430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8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c.Emmanue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0"/>
            <a:ext cx="44508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6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a-FRETWELL-William&amp;Fannie&amp;Family-19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500">
        <p:fade/>
      </p:transition>
    </mc:Choice>
    <mc:Fallback xmlns="">
      <p:transition xmlns:p14="http://schemas.microsoft.com/office/powerpoint/2010/main" spd="slow" advClick="0" advTm="5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e.Dad w lucky penn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98" y="0"/>
            <a:ext cx="5428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19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f.A penny in my sho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4873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4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g.Dad and 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5169"/>
            <a:ext cx="5428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1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j.Fish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7029"/>
            <a:ext cx="9144000" cy="544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1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a-FRETWELL-Marion,Marvin,Pe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90600"/>
            <a:ext cx="55372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79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b-FRETWELL-Marion,Marvin,Pe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" y="0"/>
            <a:ext cx="8525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57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c-FRETWELL-Marion&amp;Pear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-11723"/>
            <a:ext cx="6407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3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d-FRETWELL-BobElbertAllenMarion-19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682"/>
            <a:ext cx="9144000" cy="605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9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e-196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262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0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f-FRETWELL-Marvin&amp;Mar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027" y="343473"/>
            <a:ext cx="5692973" cy="598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b-FRETWELL-William&amp;Fannie'sChildren-June19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5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h.mar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976"/>
            <a:ext cx="9144000" cy="627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i.mar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37123"/>
            <a:ext cx="4909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5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a-FRETWELL-Marion-197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66800"/>
            <a:ext cx="700950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4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b.FRETWELL-Marion&amp;Pearl-1979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81200"/>
            <a:ext cx="502412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79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g-FRETWELL-Bob,Allen,Elbert,Marion-199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0"/>
            <a:ext cx="5373624" cy="349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h.Papa &amp; Mo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066800"/>
            <a:ext cx="4624988" cy="471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3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m.studi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5408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56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693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o.clemati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4874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3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p.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9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3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swellSchool.193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9144000" cy="557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">
        <p:fade/>
      </p:transition>
    </mc:Choice>
    <mc:Fallback xmlns="">
      <p:transition xmlns:p14="http://schemas.microsoft.com/office/powerpoint/2010/main" spd="slow" advClick="0" advTm="1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z.pe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90600"/>
            <a:ext cx="5861304" cy="450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4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b.Bumping Lak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3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01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c.Marion and Pearl--199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685800"/>
            <a:ext cx="3957711" cy="5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d.Spring 199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598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6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e.pete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6462994" cy="458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j.marv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62000"/>
            <a:ext cx="758263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8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n.sib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43000"/>
            <a:ext cx="6551871" cy="466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896"/>
            <a:ext cx="9144000" cy="510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4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6733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0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720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0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swell Sixth Grade 19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0"/>
            <a:ext cx="8900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00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500">
        <p:fade/>
      </p:transition>
    </mc:Choice>
    <mc:Fallback>
      <p:transition xmlns:p14="http://schemas.microsoft.com/office/powerpoint/2010/main" spd="slow" advClick="0" advTm="1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s.At Brad and Michelles wedd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0"/>
            <a:ext cx="5514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3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t.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-37123"/>
            <a:ext cx="4560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6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u.N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382"/>
            <a:ext cx="9144000" cy="606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9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v.50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100"/>
            <a:ext cx="9144000" cy="66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6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a.Marion-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9308"/>
            <a:ext cx="5378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b.vacat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693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0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c.cowbo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62000"/>
            <a:ext cx="4419600" cy="45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5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d.Hawai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702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1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e.FRETWELL-Pearl&amp;Marion,Krista&amp;John,Andre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746" y="0"/>
            <a:ext cx="4909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2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f.60t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-19538"/>
            <a:ext cx="3899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9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d.Grade 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9553"/>
            <a:ext cx="8001000" cy="645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90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500">
        <p:fade/>
      </p:transition>
    </mc:Choice>
    <mc:Fallback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g.60t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517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7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h.60t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48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i.60th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763000" cy="67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68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j.famil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21" y="1405504"/>
            <a:ext cx="7472228" cy="35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7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b-FRETWELL-Mar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86262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3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c-FRETWELL-Pearl&amp;Marion-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265"/>
            <a:ext cx="9144000" cy="635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1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d.Pian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609600"/>
            <a:ext cx="5436538" cy="563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1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e-FRETWELL-Marion,Allen,Bob,Elbert-abt199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600"/>
            <a:ext cx="9144000" cy="537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5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2g.the paint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94" y="913130"/>
            <a:ext cx="6842495" cy="497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3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e-HS Footba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51" y="0"/>
            <a:ext cx="9038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j.preache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0627"/>
            <a:ext cx="9144000" cy="60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7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-3908"/>
            <a:ext cx="4883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9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6249865" cy="432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524000"/>
            <a:ext cx="5814988" cy="402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5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o.horse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690" y="0"/>
            <a:ext cx="4801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5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t-FRETWELL-Marion,Pearl,Kathy&amp;Loui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14"/>
            <a:ext cx="9144000" cy="667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0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a.65t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838200"/>
            <a:ext cx="4484077" cy="508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b.PearlMar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19200"/>
            <a:ext cx="5430130" cy="452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76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c.MarionPearl-4-0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28800"/>
            <a:ext cx="5138715" cy="332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42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f.GGrampaEvan&amp;Nor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1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f-FRETWELL-Mar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6095"/>
            <a:ext cx="4526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9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">
        <p:fade/>
      </p:transition>
    </mc:Choice>
    <mc:Fallback xmlns="">
      <p:transition xmlns:p14="http://schemas.microsoft.com/office/powerpoint/2010/main" spd="slow" advClick="0" advTm="2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h.Reunio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612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9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j.dogwoo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0"/>
            <a:ext cx="4249153" cy="370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7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a-FRETWELL-Marion&amp;Kath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6800"/>
            <a:ext cx="660751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0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b-Dad-June201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6931152" cy="50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3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c.Dad &amp; John at pian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6" y="228600"/>
            <a:ext cx="9144000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e.hom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219200"/>
            <a:ext cx="4102944" cy="455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6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f.-FRETWELL-Marion-May20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-35169"/>
            <a:ext cx="5866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6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g.Marion-2008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0"/>
            <a:ext cx="7388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05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h.Maier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04800"/>
            <a:ext cx="2494984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43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i.wedd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527"/>
            <a:ext cx="9144000" cy="578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1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">
        <p:fade/>
      </p:transition>
    </mc:Choice>
    <mc:Fallback xmlns="">
      <p:transition xmlns:p14="http://schemas.microsoft.com/office/powerpoint/2010/main" spd="slow" advClick="0" advTm="35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 Photo Album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159</Words>
  <Application>Microsoft Macintosh PowerPoint</Application>
  <PresentationFormat>On-screen Show (4:3)</PresentationFormat>
  <Paragraphs>111</Paragraphs>
  <Slides>119</Slides>
  <Notes>110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119</vt:i4>
      </vt:variant>
    </vt:vector>
  </HeadingPairs>
  <TitlesOfParts>
    <vt:vector size="121" baseType="lpstr">
      <vt:lpstr>Classic Photo Album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2010-02-01T21:16:09Z</dcterms:created>
  <dcterms:modified xsi:type="dcterms:W3CDTF">2015-04-17T17:09:53Z</dcterms:modified>
</cp:coreProperties>
</file>